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856" r:id="rId3"/>
    <p:sldId id="1095" r:id="rId4"/>
    <p:sldId id="1096" r:id="rId5"/>
    <p:sldId id="1097" r:id="rId6"/>
  </p:sldIdLst>
  <p:sldSz cx="12192000" cy="6858000"/>
  <p:notesSz cx="6858000" cy="9144000"/>
  <p:custDataLst>
    <p:tags r:id="rId1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89105BE8-2AD4-4EED-897C-976EBB16C2D6}">
          <p14:sldIdLst>
            <p14:sldId id="856"/>
            <p14:sldId id="1095"/>
            <p14:sldId id="1096"/>
            <p14:sldId id="1097"/>
          </p14:sldIdLst>
        </p14:section>
      </p14:sectionLst>
    </p:ext>
  </p:extLst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gs" Target="tags/tag1.xml"/><Relationship Id="rId11" Type="http://schemas.openxmlformats.org/officeDocument/2006/relationships/commentAuthors" Target="commentAuthors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tags/tag1.xml><?xml version="1.0" encoding="utf-8"?>
<p:tagLst xmlns:p="http://schemas.openxmlformats.org/presentationml/2006/main">
  <p:tag name="KSO_WM_DOC_GUID" val="{61597699-70f1-4b6a-ab61-0095a58b52bb}"/>
</p:tagLst>
</file>